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62" r:id="rId5"/>
    <p:sldMasterId id="2147483676" r:id="rId6"/>
  </p:sldMasterIdLst>
  <p:notesMasterIdLst>
    <p:notesMasterId r:id="rId8"/>
  </p:notesMasterIdLst>
  <p:sldIdLst>
    <p:sldId id="2147480793" r:id="rId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8BDE"/>
    <a:srgbClr val="27504C"/>
    <a:srgbClr val="F7FA72"/>
    <a:srgbClr val="6EA7E0"/>
    <a:srgbClr val="5E9DDC"/>
    <a:srgbClr val="94E3C2"/>
    <a:srgbClr val="EFF6A8"/>
    <a:srgbClr val="B2B2B2"/>
    <a:srgbClr val="05282A"/>
    <a:srgbClr val="361D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Světlý styl 1 – zvýraznění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Střední styl 4 – zvýraznění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Střední styl 4 – zvýraznění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Tmavý styl 1 – zvýraznění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Tmavý styl 2 – zvýraznění 5/zvýraznění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Střední sty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Světlý styl 3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ácha Vladimír" userId="afa8014f-2996-443f-8b21-54fd47635c94" providerId="ADAL" clId="{848D3EA1-7990-4C37-A0F9-9F42547B4D60}"/>
    <pc:docChg chg="modSld">
      <pc:chgData name="Vácha Vladimír" userId="afa8014f-2996-443f-8b21-54fd47635c94" providerId="ADAL" clId="{848D3EA1-7990-4C37-A0F9-9F42547B4D60}" dt="2026-07-14T08:18:55.770" v="944" actId="20577"/>
      <pc:docMkLst>
        <pc:docMk/>
      </pc:docMkLst>
      <pc:sldChg chg="modSp mod">
        <pc:chgData name="Vácha Vladimír" userId="afa8014f-2996-443f-8b21-54fd47635c94" providerId="ADAL" clId="{848D3EA1-7990-4C37-A0F9-9F42547B4D60}" dt="2026-07-14T08:18:55.770" v="944" actId="20577"/>
        <pc:sldMkLst>
          <pc:docMk/>
          <pc:sldMk cId="1640115146" sldId="2147480793"/>
        </pc:sldMkLst>
        <pc:spChg chg="mod">
          <ac:chgData name="Vácha Vladimír" userId="afa8014f-2996-443f-8b21-54fd47635c94" providerId="ADAL" clId="{848D3EA1-7990-4C37-A0F9-9F42547B4D60}" dt="2026-07-14T08:18:55.770" v="944" actId="20577"/>
          <ac:spMkLst>
            <pc:docMk/>
            <pc:sldMk cId="1640115146" sldId="2147480793"/>
            <ac:spMk id="2" creationId="{C0ACB938-7CCD-8FC4-7AA4-81709083F7E0}"/>
          </ac:spMkLst>
        </pc:spChg>
        <pc:graphicFrameChg chg="mod modGraphic">
          <ac:chgData name="Vácha Vladimír" userId="afa8014f-2996-443f-8b21-54fd47635c94" providerId="ADAL" clId="{848D3EA1-7990-4C37-A0F9-9F42547B4D60}" dt="2026-07-14T08:18:49.864" v="942" actId="20577"/>
          <ac:graphicFrameMkLst>
            <pc:docMk/>
            <pc:sldMk cId="1640115146" sldId="2147480793"/>
            <ac:graphicFrameMk id="3" creationId="{19403566-2AED-23AA-A9E0-4029745C9328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2F86CC-C2D7-DF4B-AAFC-E2AA82D668D4}" type="datetimeFigureOut">
              <a:rPr lang="cs-CZ" smtClean="0"/>
              <a:t>14.07.2026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3F7D20-FBC0-A041-84F4-F94ECA2F6DC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6728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á stránka/nová kapito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>
            <a:extLst>
              <a:ext uri="{FF2B5EF4-FFF2-40B4-BE49-F238E27FC236}">
                <a16:creationId xmlns:a16="http://schemas.microsoft.com/office/drawing/2014/main" id="{96E7918C-3977-02DF-D881-DB869E5AD4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3319" y="2741504"/>
            <a:ext cx="6891981" cy="1325563"/>
          </a:xfrm>
        </p:spPr>
        <p:txBody>
          <a:bodyPr/>
          <a:lstStyle/>
          <a:p>
            <a:r>
              <a:rPr lang="cs-CZ">
                <a:solidFill>
                  <a:srgbClr val="00282A"/>
                </a:solidFill>
                <a:effectLst/>
                <a:latin typeface="Arial" panose="020B0604020202020204" pitchFamily="34" charset="0"/>
              </a:rPr>
              <a:t>Předělová stránka/</a:t>
            </a:r>
            <a:br>
              <a:rPr lang="cs-CZ">
                <a:solidFill>
                  <a:srgbClr val="00282A"/>
                </a:solidFill>
                <a:effectLst/>
                <a:latin typeface="Arial" panose="020B0604020202020204" pitchFamily="34" charset="0"/>
              </a:rPr>
            </a:br>
            <a:r>
              <a:rPr lang="cs-CZ">
                <a:solidFill>
                  <a:srgbClr val="00282A"/>
                </a:solidFill>
                <a:effectLst/>
                <a:latin typeface="Arial" panose="020B0604020202020204" pitchFamily="34" charset="0"/>
              </a:rPr>
              <a:t>nová kapitola</a:t>
            </a:r>
          </a:p>
        </p:txBody>
      </p:sp>
    </p:spTree>
    <p:extLst>
      <p:ext uri="{BB962C8B-B14F-4D97-AF65-F5344CB8AC3E}">
        <p14:creationId xmlns:p14="http://schemas.microsoft.com/office/powerpoint/2010/main" val="3364171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nadpis 1">
            <a:extLst>
              <a:ext uri="{FF2B5EF4-FFF2-40B4-BE49-F238E27FC236}">
                <a16:creationId xmlns:a16="http://schemas.microsoft.com/office/drawing/2014/main" id="{AC06D986-F4BB-5C4B-E40B-542611EE0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2" y="363537"/>
            <a:ext cx="10591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Etiam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commodo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dui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eget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wisi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Etiam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ligula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pede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sagittis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quis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interdum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scelerisque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eu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</a:t>
            </a:r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Zástupný obsah 3">
            <a:extLst>
              <a:ext uri="{FF2B5EF4-FFF2-40B4-BE49-F238E27FC236}">
                <a16:creationId xmlns:a16="http://schemas.microsoft.com/office/drawing/2014/main" id="{04B64697-0DAE-673E-5950-D3891B04D82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96473" y="1831975"/>
            <a:ext cx="4905828" cy="3684588"/>
          </a:xfrm>
        </p:spPr>
        <p:txBody>
          <a:bodyPr>
            <a:normAutofit/>
          </a:bodyPr>
          <a:lstStyle>
            <a:lvl1pPr marL="0" indent="0" algn="l" rtl="0">
              <a:lnSpc>
                <a:spcPct val="100000"/>
              </a:lnSpc>
              <a:spcBef>
                <a:spcPts val="1200"/>
              </a:spcBef>
              <a:buNone/>
              <a:defRPr sz="2000"/>
            </a:lvl1pPr>
          </a:lstStyle>
          <a:p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Bodycopy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Lorem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ipsum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sit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amet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consectetuer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adipiscing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elit.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Itaque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earum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hic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tenetur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sapiente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delectus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ut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reiciendis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voluptatibus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maiores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alias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consequatur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perferendis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asperiores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repellat.Lorem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ipsum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sit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amet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consectetuer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adipiscing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elit.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Itaque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earum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hic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tenetur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sapiente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delectus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ut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reiciendis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voluptatibus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maiores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alias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consequatur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perferendis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asperiores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repellat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</a:t>
            </a:r>
            <a:b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</a:br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  <a:p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  <a:p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ástupný obsah 3">
            <a:extLst>
              <a:ext uri="{FF2B5EF4-FFF2-40B4-BE49-F238E27FC236}">
                <a16:creationId xmlns:a16="http://schemas.microsoft.com/office/drawing/2014/main" id="{8DD1A757-28FE-6282-01A5-227B5846A32F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406244" y="1831975"/>
            <a:ext cx="4905828" cy="3684588"/>
          </a:xfrm>
        </p:spPr>
        <p:txBody>
          <a:bodyPr>
            <a:normAutofit/>
          </a:bodyPr>
          <a:lstStyle>
            <a:lvl1pPr marL="0" indent="0" algn="l" rtl="0">
              <a:lnSpc>
                <a:spcPct val="100000"/>
              </a:lnSpc>
              <a:spcBef>
                <a:spcPts val="1200"/>
              </a:spcBef>
              <a:buNone/>
              <a:defRPr sz="2000"/>
            </a:lvl1pPr>
          </a:lstStyle>
          <a:p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Bodycopy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Lorem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ipsum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sit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amet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consectetuer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adipiscing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elit.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Itaque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earum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hic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tenetur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sapiente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delectus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ut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reiciendis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voluptatibus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maiores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alias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consequatur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perferendis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asperiores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repellat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Lorem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ipsum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sit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amet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consectetuer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adipiscing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elit.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Itaque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earum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hic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tenetur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sapiente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delectus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ut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reiciendis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voluptatibus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maiores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alias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consequatur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perferendis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asperiores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repellat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</a:t>
            </a:r>
            <a:b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</a:br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  <a:p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  <a:p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190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nadpis 1">
            <a:extLst>
              <a:ext uri="{FF2B5EF4-FFF2-40B4-BE49-F238E27FC236}">
                <a16:creationId xmlns:a16="http://schemas.microsoft.com/office/drawing/2014/main" id="{AC06D986-F4BB-5C4B-E40B-542611EE0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2" y="363537"/>
            <a:ext cx="10591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Etiam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commodo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dui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eget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wisi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Etiam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ligula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pede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sagittis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quis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interdum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scelerisque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eu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</a:t>
            </a:r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Zástupný obsah 3">
            <a:extLst>
              <a:ext uri="{FF2B5EF4-FFF2-40B4-BE49-F238E27FC236}">
                <a16:creationId xmlns:a16="http://schemas.microsoft.com/office/drawing/2014/main" id="{04B64697-0DAE-673E-5950-D3891B04D82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96473" y="1831975"/>
            <a:ext cx="4905828" cy="3684588"/>
          </a:xfrm>
        </p:spPr>
        <p:txBody>
          <a:bodyPr>
            <a:normAutofit/>
          </a:bodyPr>
          <a:lstStyle>
            <a:lvl1pPr marL="0" indent="0" algn="l" rtl="0">
              <a:lnSpc>
                <a:spcPct val="100000"/>
              </a:lnSpc>
              <a:spcBef>
                <a:spcPts val="1200"/>
              </a:spcBef>
              <a:buNone/>
              <a:defRPr sz="2000"/>
            </a:lvl1pPr>
          </a:lstStyle>
          <a:p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Bodycopy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Lorem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ipsum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sit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amet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consectetuer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adipiscing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elit.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Itaque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earum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hic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tenetur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sapiente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delectus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ut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reiciendis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voluptatibus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maiores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alias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consequatur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perferendis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asperiores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repellat.Lorem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ipsum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sit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amet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consectetuer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adipiscing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elit.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Itaque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earum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hic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tenetur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sapiente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delectus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ut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reiciendis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voluptatibus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maiores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alias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consequatur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perferendis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asperiores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repellat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</a:t>
            </a:r>
            <a:b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</a:br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  <a:p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  <a:p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Zástupný obsah 3">
            <a:extLst>
              <a:ext uri="{FF2B5EF4-FFF2-40B4-BE49-F238E27FC236}">
                <a16:creationId xmlns:a16="http://schemas.microsoft.com/office/drawing/2014/main" id="{8DD1A757-28FE-6282-01A5-227B5846A32F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406244" y="1831975"/>
            <a:ext cx="4905828" cy="3684588"/>
          </a:xfrm>
        </p:spPr>
        <p:txBody>
          <a:bodyPr>
            <a:normAutofit/>
          </a:bodyPr>
          <a:lstStyle>
            <a:lvl1pPr marL="0" indent="0" algn="l" rtl="0">
              <a:lnSpc>
                <a:spcPct val="100000"/>
              </a:lnSpc>
              <a:spcBef>
                <a:spcPts val="1200"/>
              </a:spcBef>
              <a:buNone/>
              <a:defRPr sz="2000"/>
            </a:lvl1pPr>
          </a:lstStyle>
          <a:p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Bodycopy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Lorem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ipsum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sit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amet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consectetuer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adipiscing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elit.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Itaque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earum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hic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tenetur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sapiente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delectus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ut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reiciendis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voluptatibus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maiores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alias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consequatur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perferendis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asperiores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repellat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Lorem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ipsum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sit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amet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consectetuer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adipiscing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elit.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Itaque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earum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hic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tenetur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sapiente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delectus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ut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reiciendis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voluptatibus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maiores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alias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consequatur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perferendis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asperiores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repellat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</a:t>
            </a:r>
            <a:b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</a:br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  <a:p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  <a:p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153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obsah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nadpis 1">
            <a:extLst>
              <a:ext uri="{FF2B5EF4-FFF2-40B4-BE49-F238E27FC236}">
                <a16:creationId xmlns:a16="http://schemas.microsoft.com/office/drawing/2014/main" id="{AC06D986-F4BB-5C4B-E40B-542611EE0D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6473" y="557212"/>
            <a:ext cx="58456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Etiam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commodo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dui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eget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wisi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Etiam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ligula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pede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sagittis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quis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interdum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scelerisque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eu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</a:t>
            </a:r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Zástupný obsah 3">
            <a:extLst>
              <a:ext uri="{FF2B5EF4-FFF2-40B4-BE49-F238E27FC236}">
                <a16:creationId xmlns:a16="http://schemas.microsoft.com/office/drawing/2014/main" id="{04B64697-0DAE-673E-5950-D3891B04D82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96472" y="2200275"/>
            <a:ext cx="5959927" cy="3684588"/>
          </a:xfrm>
        </p:spPr>
        <p:txBody>
          <a:bodyPr>
            <a:normAutofit/>
          </a:bodyPr>
          <a:lstStyle>
            <a:lvl1pPr marL="0" indent="0" algn="l" rtl="0">
              <a:lnSpc>
                <a:spcPct val="100000"/>
              </a:lnSpc>
              <a:spcBef>
                <a:spcPts val="2000"/>
              </a:spcBef>
              <a:buNone/>
              <a:defRPr sz="2000"/>
            </a:lvl1pPr>
          </a:lstStyle>
          <a:p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Bodycopy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Lorem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ipsum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sit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amet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consectetuer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adipiscing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elit.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Itaque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earum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hic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tenetur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sapiente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delectus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ut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reiciendis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voluptatibus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maiores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alias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consequatur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perferendis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asperiores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repellat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Lorem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ipsum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sit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amet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consectetuer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adipiscing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elit.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Itaque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earum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rerum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hic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tenetur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sapiente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delectus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ut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reiciendis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voluptatibus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maiores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alias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consequatur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aut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perferendis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doloribus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b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</a:br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  <a:p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  <a:p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9D6EB6A5-A38D-E673-C4DC-CC3470CE323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7315200" y="0"/>
            <a:ext cx="4876800" cy="62103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8962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, subheadline, sezn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nadpis 1">
            <a:extLst>
              <a:ext uri="{FF2B5EF4-FFF2-40B4-BE49-F238E27FC236}">
                <a16:creationId xmlns:a16="http://schemas.microsoft.com/office/drawing/2014/main" id="{AC06D986-F4BB-5C4B-E40B-542611EE0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2" y="363537"/>
            <a:ext cx="10591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Etiam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commodo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dui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eget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wisi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Etiam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ligula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pede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sagittis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quis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interdum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scelerisque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eu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</a:t>
            </a:r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Zástupný obsah 3">
            <a:extLst>
              <a:ext uri="{FF2B5EF4-FFF2-40B4-BE49-F238E27FC236}">
                <a16:creationId xmlns:a16="http://schemas.microsoft.com/office/drawing/2014/main" id="{04B64697-0DAE-673E-5950-D3891B04D82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60400" y="2895599"/>
            <a:ext cx="8509000" cy="3675063"/>
          </a:xfrm>
        </p:spPr>
        <p:txBody>
          <a:bodyPr>
            <a:normAutofit/>
          </a:bodyPr>
          <a:lstStyle>
            <a:lvl1pPr marL="342900" indent="-180000" algn="l" rtl="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/>
            </a:lvl1pPr>
          </a:lstStyle>
          <a:p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Etiam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commodo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dui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eget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wisi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Etiam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ligula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pede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  <a:p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Etiam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commodo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dui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eget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wisi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Etiam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ligula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pede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sagittis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quis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interdum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ultricies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scelerisque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eu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  <a:p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Etiam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commodo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dui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eget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wisi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Etiam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ligula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pede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sagittis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  <a:p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Etiam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commodo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dui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eget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wisi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Etiam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ligula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pede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sagittis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quis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interdum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ultricies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scelerisque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eu</a:t>
            </a:r>
            <a:r>
              <a:rPr lang="cs-CZ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4" name="Zástupný text 2">
            <a:extLst>
              <a:ext uri="{FF2B5EF4-FFF2-40B4-BE49-F238E27FC236}">
                <a16:creationId xmlns:a16="http://schemas.microsoft.com/office/drawing/2014/main" id="{4209B2C8-415C-D0CD-5BBA-DB75902642D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83772" y="1845467"/>
            <a:ext cx="10591800" cy="8469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i="0">
                <a:solidFill>
                  <a:srgbClr val="05272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r>
              <a:rPr lang="cs-CZ" b="1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SUBHEADLINE ETIAM COMMODO DUI EGET WISI. ETIAM LIGULA PEDE, SAGITTIS QUIS, INTERDUM ULTRICIES, SCELERISQUE EU. </a:t>
            </a:r>
            <a:endParaRPr lang="cs-CZ">
              <a:solidFill>
                <a:srgbClr val="94E3C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272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>
            <a:extLst>
              <a:ext uri="{FF2B5EF4-FFF2-40B4-BE49-F238E27FC236}">
                <a16:creationId xmlns:a16="http://schemas.microsoft.com/office/drawing/2014/main" id="{96E7918C-3977-02DF-D881-DB869E5AD4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4600" y="2792304"/>
            <a:ext cx="6883400" cy="132556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r>
              <a:rPr lang="cs-CZ" err="1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Nequi</a:t>
            </a:r>
            <a:r>
              <a:rPr lang="cs-CZ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solectem</a:t>
            </a:r>
            <a:r>
              <a:rPr lang="cs-CZ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eicia</a:t>
            </a:r>
            <a:r>
              <a:rPr lang="cs-CZ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neceaqui</a:t>
            </a:r>
            <a:r>
              <a:rPr lang="cs-CZ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 tem</a:t>
            </a:r>
            <a:br>
              <a:rPr lang="cs-CZ">
                <a:solidFill>
                  <a:srgbClr val="94E3C2"/>
                </a:solidFill>
                <a:effectLst/>
                <a:latin typeface="Arial" panose="020B0604020202020204" pitchFamily="34" charset="0"/>
              </a:rPr>
            </a:br>
            <a:r>
              <a:rPr lang="cs-CZ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tel.: 777 111 222</a:t>
            </a:r>
            <a:br>
              <a:rPr lang="cs-CZ">
                <a:solidFill>
                  <a:srgbClr val="94E3C2"/>
                </a:solidFill>
                <a:effectLst/>
                <a:latin typeface="Arial" panose="020B0604020202020204" pitchFamily="34" charset="0"/>
              </a:rPr>
            </a:br>
            <a:r>
              <a:rPr lang="cs-CZ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e-mail: </a:t>
            </a:r>
            <a:r>
              <a:rPr lang="cs-CZ" err="1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jmeno.prijmeni@edc.cz</a:t>
            </a:r>
            <a:endParaRPr lang="cs-CZ">
              <a:solidFill>
                <a:srgbClr val="94E3C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544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ální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>
            <a:extLst>
              <a:ext uri="{FF2B5EF4-FFF2-40B4-BE49-F238E27FC236}">
                <a16:creationId xmlns:a16="http://schemas.microsoft.com/office/drawing/2014/main" id="{96E7918C-3977-02DF-D881-DB869E5AD4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4600" y="2792304"/>
            <a:ext cx="6883400" cy="132556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r>
              <a:rPr lang="cs-CZ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Decentralizace, Digitalizace, Dekarbonizace.</a:t>
            </a:r>
          </a:p>
        </p:txBody>
      </p:sp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0230B034-2AFC-4974-D7AE-344C8D48AE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13744" y="6010466"/>
            <a:ext cx="2832600" cy="6441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94E3C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 err="1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Nequi</a:t>
            </a:r>
            <a:r>
              <a:rPr lang="cs-CZ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solectem</a:t>
            </a:r>
            <a:r>
              <a:rPr lang="cs-CZ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eicia</a:t>
            </a:r>
            <a:r>
              <a:rPr lang="cs-CZ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err="1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neceaqui</a:t>
            </a:r>
            <a:r>
              <a:rPr lang="cs-CZ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 tem</a:t>
            </a:r>
          </a:p>
          <a:p>
            <a:r>
              <a:rPr lang="cs-CZ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tel.: 789 456 123</a:t>
            </a:r>
          </a:p>
          <a:p>
            <a:r>
              <a:rPr lang="cs-CZ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e-mail: </a:t>
            </a:r>
            <a:r>
              <a:rPr lang="cs-CZ" err="1">
                <a:solidFill>
                  <a:srgbClr val="94E3C2"/>
                </a:solidFill>
                <a:effectLst/>
                <a:latin typeface="Arial" panose="020B0604020202020204" pitchFamily="34" charset="0"/>
              </a:rPr>
              <a:t>jmeno.prijmeni@edc.cz</a:t>
            </a:r>
            <a:endParaRPr lang="cs-CZ">
              <a:solidFill>
                <a:srgbClr val="94E3C2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" name="Přímá spojnice 2">
            <a:extLst>
              <a:ext uri="{FF2B5EF4-FFF2-40B4-BE49-F238E27FC236}">
                <a16:creationId xmlns:a16="http://schemas.microsoft.com/office/drawing/2014/main" id="{A8F1FC3B-1D30-BD66-487A-36A9DEC3F5AA}"/>
              </a:ext>
            </a:extLst>
          </p:cNvPr>
          <p:cNvCxnSpPr>
            <a:cxnSpLocks/>
          </p:cNvCxnSpPr>
          <p:nvPr userDrawn="1"/>
        </p:nvCxnSpPr>
        <p:spPr>
          <a:xfrm>
            <a:off x="1303144" y="5915074"/>
            <a:ext cx="9604664" cy="0"/>
          </a:xfrm>
          <a:prstGeom prst="line">
            <a:avLst/>
          </a:prstGeom>
          <a:ln w="6350">
            <a:solidFill>
              <a:srgbClr val="94E3C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8634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94E3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CEC9C39E-4B5C-A030-13B6-6274FAABFB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0"/>
            <a:ext cx="8765817" cy="6857999"/>
          </a:xfrm>
          <a:prstGeom prst="rect">
            <a:avLst/>
          </a:prstGeom>
        </p:spPr>
      </p:pic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B431F4C-4AA5-0596-D45A-DE52D78B0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3319" y="2741504"/>
            <a:ext cx="693670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75564B9B-E480-EE0D-DF92-933A7910054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9341708" y="3002900"/>
            <a:ext cx="1575674" cy="883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080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0272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AFA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8EF10DE-FFA0-00DD-0219-0A67B8CA5B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9" name="Zástupný nadpis 1">
            <a:extLst>
              <a:ext uri="{FF2B5EF4-FFF2-40B4-BE49-F238E27FC236}">
                <a16:creationId xmlns:a16="http://schemas.microsoft.com/office/drawing/2014/main" id="{BF44135F-096D-2BEA-2C4E-6D17B276F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2" y="363537"/>
            <a:ext cx="10591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Etiam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commodo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dui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eget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wisi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Etiam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ligula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pede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sagittis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quis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interdum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scelerisque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b="1" err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eu</a:t>
            </a:r>
            <a:r>
              <a:rPr lang="cs-CZ" b="1">
                <a:solidFill>
                  <a:srgbClr val="05282A"/>
                </a:solidFill>
                <a:effectLst/>
                <a:latin typeface="Arial" panose="020B0604020202020204" pitchFamily="34" charset="0"/>
              </a:rPr>
              <a:t>.</a:t>
            </a:r>
            <a:endParaRPr lang="cs-CZ">
              <a:solidFill>
                <a:srgbClr val="05282A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Obrázek 12" descr="Obsah obrázku Grafika, grafický design, kruh, design&#10;&#10;Popis byl vytvořen automaticky">
            <a:extLst>
              <a:ext uri="{FF2B5EF4-FFF2-40B4-BE49-F238E27FC236}">
                <a16:creationId xmlns:a16="http://schemas.microsoft.com/office/drawing/2014/main" id="{92E53E58-AB19-2054-B1B4-5E672630C30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36310" y="6375400"/>
            <a:ext cx="340865" cy="25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405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4" r:id="rId2"/>
    <p:sldLayoutId id="214748367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30" kern="1200">
          <a:solidFill>
            <a:srgbClr val="052729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5272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5272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5272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5272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5272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7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 descr="Obsah obrázku Grafika, snímek obrazovky, grafický design, Písmo&#10;&#10;Popis byl vytvořen automaticky">
            <a:extLst>
              <a:ext uri="{FF2B5EF4-FFF2-40B4-BE49-F238E27FC236}">
                <a16:creationId xmlns:a16="http://schemas.microsoft.com/office/drawing/2014/main" id="{CEC9C39E-4B5C-A030-13B6-6274FAABFB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" y="0"/>
            <a:ext cx="8765817" cy="6858000"/>
          </a:xfrm>
          <a:prstGeom prst="rect">
            <a:avLst/>
          </a:prstGeom>
        </p:spPr>
      </p:pic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B431F4C-4AA5-0596-D45A-DE52D78B0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3319" y="2741504"/>
            <a:ext cx="693670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pic>
        <p:nvPicPr>
          <p:cNvPr id="14" name="Obrázek 13" descr="Obsah obrázku text, Písmo, Grafika, grafický design&#10;&#10;Popis byl vytvořen automaticky">
            <a:extLst>
              <a:ext uri="{FF2B5EF4-FFF2-40B4-BE49-F238E27FC236}">
                <a16:creationId xmlns:a16="http://schemas.microsoft.com/office/drawing/2014/main" id="{75564B9B-E480-EE0D-DF92-933A7910054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41708" y="3002900"/>
            <a:ext cx="1575674" cy="88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85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94E3C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496FA-BBD7-AD5D-E5D5-7179E8BC8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ACB938-7CCD-8FC4-7AA4-81709083F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258" y="387371"/>
            <a:ext cx="10591800" cy="550863"/>
          </a:xfrm>
        </p:spPr>
        <p:txBody>
          <a:bodyPr/>
          <a:lstStyle/>
          <a:p>
            <a:r>
              <a:rPr lang="cs-CZ" sz="3000" dirty="0">
                <a:solidFill>
                  <a:srgbClr val="002729"/>
                </a:solidFill>
                <a:latin typeface="Arial"/>
                <a:ea typeface="Calibri"/>
                <a:cs typeface="Arial"/>
              </a:rPr>
              <a:t>DATA </a:t>
            </a:r>
            <a:r>
              <a:rPr lang="cs-CZ" sz="3000">
                <a:solidFill>
                  <a:srgbClr val="002729"/>
                </a:solidFill>
                <a:latin typeface="Arial"/>
                <a:ea typeface="Calibri"/>
                <a:cs typeface="Arial"/>
              </a:rPr>
              <a:t>EDC 08/2026</a:t>
            </a:r>
            <a:endParaRPr lang="cs-CZ" sz="3000" dirty="0">
              <a:solidFill>
                <a:srgbClr val="002729"/>
              </a:solidFill>
              <a:latin typeface="Arial"/>
              <a:ea typeface="Calibri"/>
              <a:cs typeface="Arial"/>
            </a:endParaRP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19403566-2AED-23AA-A9E0-4029745C93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209514"/>
              </p:ext>
            </p:extLst>
          </p:nvPr>
        </p:nvGraphicFramePr>
        <p:xfrm>
          <a:off x="369258" y="1443341"/>
          <a:ext cx="11453484" cy="445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5852">
                  <a:extLst>
                    <a:ext uri="{9D8B030D-6E8A-4147-A177-3AD203B41FA5}">
                      <a16:colId xmlns:a16="http://schemas.microsoft.com/office/drawing/2014/main" val="431089142"/>
                    </a:ext>
                  </a:extLst>
                </a:gridCol>
                <a:gridCol w="4569804">
                  <a:extLst>
                    <a:ext uri="{9D8B030D-6E8A-4147-A177-3AD203B41FA5}">
                      <a16:colId xmlns:a16="http://schemas.microsoft.com/office/drawing/2014/main" val="2709541482"/>
                    </a:ext>
                  </a:extLst>
                </a:gridCol>
                <a:gridCol w="3817828">
                  <a:extLst>
                    <a:ext uri="{9D8B030D-6E8A-4147-A177-3AD203B41FA5}">
                      <a16:colId xmlns:a16="http://schemas.microsoft.com/office/drawing/2014/main" val="2074774657"/>
                    </a:ext>
                  </a:extLst>
                </a:gridCol>
              </a:tblGrid>
              <a:tr h="360000">
                <a:tc row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800" kern="120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Počet žádostí o registraci</a:t>
                      </a:r>
                    </a:p>
                  </a:txBody>
                  <a:tcPr marL="92128" marR="92128" marT="46064" marB="460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cs-CZ" sz="1600" b="1" kern="120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Role distributor</a:t>
                      </a:r>
                    </a:p>
                  </a:txBody>
                  <a:tcPr marL="95525" marR="95525" marT="47760" marB="47760">
                    <a:lnL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600" b="1" kern="1200" dirty="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261</a:t>
                      </a:r>
                    </a:p>
                  </a:txBody>
                  <a:tcPr marL="95525" marR="95525" marT="47760" marB="47760" anchor="ctr">
                    <a:lnL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80515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endParaRPr lang="cs-CZ" sz="1600">
                        <a:solidFill>
                          <a:srgbClr val="94E3C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0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b="1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Role dodavatel</a:t>
                      </a:r>
                    </a:p>
                  </a:txBody>
                  <a:tcPr marL="95525" marR="95525" marT="47760" marB="47760">
                    <a:lnL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259</a:t>
                      </a:r>
                    </a:p>
                  </a:txBody>
                  <a:tcPr marL="95525" marR="95525" marT="47760" marB="47760" anchor="ctr">
                    <a:lnL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3475223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endParaRPr lang="cs-CZ" sz="1600">
                        <a:solidFill>
                          <a:srgbClr val="94E3C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0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b="1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Celkový počet žádostí o registraci</a:t>
                      </a:r>
                    </a:p>
                  </a:txBody>
                  <a:tcPr marL="95525" marR="95525" marT="47760" marB="47760">
                    <a:lnL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49 671</a:t>
                      </a:r>
                    </a:p>
                  </a:txBody>
                  <a:tcPr marL="95525" marR="95525" marT="47760" marB="47760" anchor="ctr">
                    <a:lnL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014375"/>
                  </a:ext>
                </a:extLst>
              </a:tr>
              <a:tr h="360000">
                <a:tc rowSpan="4">
                  <a:txBody>
                    <a:bodyPr/>
                    <a:lstStyle/>
                    <a:p>
                      <a:pPr algn="ctr"/>
                      <a:r>
                        <a:rPr lang="cs-CZ" sz="1800" b="1" kern="120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Počet registrací SSE</a:t>
                      </a:r>
                    </a:p>
                  </a:txBody>
                  <a:tcPr marL="92128" marR="92128" marT="46064" marB="4606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b="1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 1 (společenství)</a:t>
                      </a:r>
                    </a:p>
                  </a:txBody>
                  <a:tcPr marL="95525" marR="95525" marT="47760" marB="47760">
                    <a:lnL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238</a:t>
                      </a:r>
                    </a:p>
                  </a:txBody>
                  <a:tcPr marL="95525" marR="95525" marT="47760" marB="47760" anchor="ctr">
                    <a:lnL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5361183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endParaRPr lang="cs-CZ" sz="1600" b="1" kern="1200">
                        <a:solidFill>
                          <a:srgbClr val="94E3C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b="1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 2 (zákazník)</a:t>
                      </a:r>
                    </a:p>
                  </a:txBody>
                  <a:tcPr marL="95525" marR="95525" marT="47760" marB="47760">
                    <a:lnL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28 898</a:t>
                      </a:r>
                    </a:p>
                  </a:txBody>
                  <a:tcPr marL="95525" marR="95525" marT="47760" marB="47760" anchor="ctr">
                    <a:lnL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8408558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endParaRPr lang="cs-CZ" sz="1600" b="1" kern="1200">
                        <a:solidFill>
                          <a:srgbClr val="94E3C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b="1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TYP 3 (HDS)</a:t>
                      </a:r>
                    </a:p>
                  </a:txBody>
                  <a:tcPr marL="95525" marR="95525" marT="47760" marB="47760">
                    <a:lnL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1 197</a:t>
                      </a:r>
                    </a:p>
                  </a:txBody>
                  <a:tcPr marL="95525" marR="95525" marT="47760" marB="47760" anchor="ctr">
                    <a:lnL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7426059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endParaRPr lang="cs-CZ" sz="1600" b="1" kern="1200">
                        <a:solidFill>
                          <a:srgbClr val="94E3C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b="1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Celkový počet SSE</a:t>
                      </a:r>
                    </a:p>
                  </a:txBody>
                  <a:tcPr marL="95525" marR="95525" marT="47760" marB="47760">
                    <a:lnL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30 333</a:t>
                      </a:r>
                    </a:p>
                  </a:txBody>
                  <a:tcPr marL="95525" marR="95525" marT="47760" marB="47760" anchor="ctr">
                    <a:lnL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791913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cs-CZ" sz="1800" b="1" kern="120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Počet </a:t>
                      </a:r>
                      <a:r>
                        <a:rPr lang="cs-CZ" sz="1800" b="1" kern="1200" err="1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EANo</a:t>
                      </a:r>
                      <a:r>
                        <a:rPr lang="cs-CZ" sz="1800" b="1" kern="120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zapojených do sdílení</a:t>
                      </a:r>
                    </a:p>
                  </a:txBody>
                  <a:tcPr marL="95525" marR="95525" marT="47760" marB="47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55 655</a:t>
                      </a:r>
                    </a:p>
                  </a:txBody>
                  <a:tcPr marL="92128" marR="92128" marT="46064" marB="46064" anchor="ctr">
                    <a:lnL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sz="1600">
                        <a:solidFill>
                          <a:srgbClr val="94E3C2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921063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cs-CZ" sz="1800" b="1" kern="1200" dirty="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Počet </a:t>
                      </a:r>
                      <a:r>
                        <a:rPr lang="cs-CZ" sz="1800" b="1" kern="1200" dirty="0" err="1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EANd</a:t>
                      </a:r>
                      <a:r>
                        <a:rPr lang="cs-CZ" sz="1800" b="1" kern="1200" dirty="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zapojených do sdílení</a:t>
                      </a:r>
                    </a:p>
                  </a:txBody>
                  <a:tcPr marL="95525" marR="95525" marT="47760" marB="47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cs-CZ" sz="1600" b="1" dirty="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32 816</a:t>
                      </a:r>
                    </a:p>
                  </a:txBody>
                  <a:tcPr marL="92128" marR="92128" marT="46064" marB="46064" anchor="ctr">
                    <a:lnL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12807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cs-CZ" sz="1800" b="1" kern="120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Množství </a:t>
                      </a:r>
                      <a:r>
                        <a:rPr lang="cs-CZ" sz="1800" b="1" kern="1200" err="1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nasdílené</a:t>
                      </a:r>
                      <a:r>
                        <a:rPr lang="cs-CZ" sz="1800" b="1" kern="120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energie</a:t>
                      </a:r>
                    </a:p>
                  </a:txBody>
                  <a:tcPr marL="95525" marR="95525" marT="47760" marB="47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cs-CZ" sz="1600" b="1" kern="1200" dirty="0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22 998,08 </a:t>
                      </a:r>
                      <a:r>
                        <a:rPr lang="cs-CZ" sz="1600" b="1" kern="1200" dirty="0" err="1">
                          <a:solidFill>
                            <a:srgbClr val="94E3C2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MWh</a:t>
                      </a:r>
                      <a:endParaRPr lang="cs-CZ" sz="1600" b="1" kern="1200" dirty="0">
                        <a:solidFill>
                          <a:srgbClr val="94E3C2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2128" marR="92128" marT="46064" marB="46064" anchor="ctr">
                    <a:lnL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4E3C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504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567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011514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- světlý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xtové slidy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Finální slidy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0300C40D9D2B44E8F30083347C9206E" ma:contentTypeVersion="11" ma:contentTypeDescription="Vytvoří nový dokument" ma:contentTypeScope="" ma:versionID="ff21389efa154a5d519a806c1a9cbe6d">
  <xsd:schema xmlns:xsd="http://www.w3.org/2001/XMLSchema" xmlns:xs="http://www.w3.org/2001/XMLSchema" xmlns:p="http://schemas.microsoft.com/office/2006/metadata/properties" xmlns:ns2="8ecf7499-a928-4525-8523-9a76d666b125" xmlns:ns3="c3b1ab7b-87e1-4df9-8e50-fe6c4d0a339e" targetNamespace="http://schemas.microsoft.com/office/2006/metadata/properties" ma:root="true" ma:fieldsID="40dce8baf02f788d509f9123e06f6f90" ns2:_="" ns3:_="">
    <xsd:import namespace="8ecf7499-a928-4525-8523-9a76d666b125"/>
    <xsd:import namespace="c3b1ab7b-87e1-4df9-8e50-fe6c4d0a339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cf7499-a928-4525-8523-9a76d666b1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Značky obrázků" ma:readOnly="false" ma:fieldId="{5cf76f15-5ced-4ddc-b409-7134ff3c332f}" ma:taxonomyMulti="true" ma:sspId="fdd2faaf-d5aa-460f-9d5b-ed91a7a31b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b1ab7b-87e1-4df9-8e50-fe6c4d0a339e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31011d4b-4674-48cc-8acf-6c8ba293c582}" ma:internalName="TaxCatchAll" ma:showField="CatchAllData" ma:web="c3b1ab7b-87e1-4df9-8e50-fe6c4d0a339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3b1ab7b-87e1-4df9-8e50-fe6c4d0a339e" xsi:nil="true"/>
    <lcf76f155ced4ddcb4097134ff3c332f xmlns="8ecf7499-a928-4525-8523-9a76d666b12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4BE9B1-7D27-4A16-B1EA-716489551F5A}"/>
</file>

<file path=customXml/itemProps2.xml><?xml version="1.0" encoding="utf-8"?>
<ds:datastoreItem xmlns:ds="http://schemas.openxmlformats.org/officeDocument/2006/customXml" ds:itemID="{DC7625DD-DE57-4E86-99A6-8D004EC7B6C9}">
  <ds:schemaRefs>
    <ds:schemaRef ds:uri="dedd7a04-0f82-4a99-8186-234d990b0a6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EDE9C86-6EC4-4890-91AB-A9BFDD50061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68</Words>
  <Application>Microsoft Office PowerPoint</Application>
  <PresentationFormat>Širokoúhlá obrazovka</PresentationFormat>
  <Paragraphs>23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1</vt:i4>
      </vt:variant>
    </vt:vector>
  </HeadingPairs>
  <TitlesOfParts>
    <vt:vector size="6" baseType="lpstr">
      <vt:lpstr>Aptos</vt:lpstr>
      <vt:lpstr>Arial</vt:lpstr>
      <vt:lpstr>Motiv - světlý</vt:lpstr>
      <vt:lpstr>Textové slidy</vt:lpstr>
      <vt:lpstr>Finální slidy</vt:lpstr>
      <vt:lpstr>DATA EDC 06/2026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Krátký název prezentace</dc:title>
  <dc:creator>Kryštof Henzl</dc:creator>
  <cp:lastModifiedBy>Vácha Vladimír</cp:lastModifiedBy>
  <cp:revision>8</cp:revision>
  <dcterms:created xsi:type="dcterms:W3CDTF">2024-03-18T15:34:47Z</dcterms:created>
  <dcterms:modified xsi:type="dcterms:W3CDTF">2026-07-14T08:18:56Z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0x01010030300C40D9D2B44E8F30083347C9206E</vt:lpwstr>
  </property>
  <property fmtid="{D5CDD505-2E9C-101B-9397-08002B2CF9AE}" pid="3" name="MediaServiceImageTags">
    <vt:lpwstr/>
  </property>
</Properties>
</file>